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24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857514-BB00-4A54-A30A-4E604F1ECEEA}" type="datetimeFigureOut">
              <a:rPr lang="de-AT" smtClean="0"/>
              <a:t>11.04.2018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6F95D-F6BE-44B1-AB8E-19D14ED8A60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10704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4640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 smtClean="0"/>
              <a:t>Paper Title</a:t>
            </a:r>
            <a:endParaRPr lang="de-A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323827"/>
            <a:ext cx="6858000" cy="1328255"/>
          </a:xfrm>
        </p:spPr>
        <p:txBody>
          <a:bodyPr/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aseline="0">
                <a:latin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First Author*, Presenting Author**, Last Author**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*Affiliation 1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**Affiliation 2</a:t>
            </a:r>
            <a:endParaRPr lang="de-AT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6B94A9AA-7A60-8B45-B2FF-526CD8232D04}"/>
              </a:ext>
            </a:extLst>
          </p:cNvPr>
          <p:cNvSpPr txBox="1">
            <a:spLocks/>
          </p:cNvSpPr>
          <p:nvPr userDrawn="1"/>
        </p:nvSpPr>
        <p:spPr>
          <a:xfrm>
            <a:off x="187949" y="4690995"/>
            <a:ext cx="6986587" cy="36646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sk-SK" sz="1050" dirty="0" smtClean="0">
                <a:solidFill>
                  <a:srgbClr val="2B9930"/>
                </a:solidFill>
                <a:latin typeface="+mj-lt"/>
                <a:ea typeface="Roboto" panose="02000000000000000000" pitchFamily="2" charset="0"/>
              </a:rPr>
              <a:t>Brno</a:t>
            </a:r>
            <a:r>
              <a:rPr lang="sk-SK" sz="1050" dirty="0">
                <a:solidFill>
                  <a:srgbClr val="2B9930"/>
                </a:solidFill>
                <a:latin typeface="+mj-lt"/>
                <a:ea typeface="Roboto" panose="02000000000000000000" pitchFamily="2" charset="0"/>
              </a:rPr>
              <a:t>, Czech Republic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94A9AA-7A60-8B45-B2FF-526CD8232D04}"/>
              </a:ext>
            </a:extLst>
          </p:cNvPr>
          <p:cNvSpPr txBox="1">
            <a:spLocks/>
          </p:cNvSpPr>
          <p:nvPr userDrawn="1"/>
        </p:nvSpPr>
        <p:spPr>
          <a:xfrm>
            <a:off x="5342817" y="4690995"/>
            <a:ext cx="3696577" cy="36646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de-AT" sz="1050" dirty="0" smtClean="0">
                <a:solidFill>
                  <a:srgbClr val="2B9930"/>
                </a:solidFill>
                <a:latin typeface="+mj-lt"/>
                <a:ea typeface="Roboto" panose="02000000000000000000" pitchFamily="2" charset="0"/>
              </a:rPr>
              <a:t>June 5</a:t>
            </a:r>
            <a:r>
              <a:rPr lang="de-AT" sz="1050" baseline="30000" dirty="0" smtClean="0">
                <a:solidFill>
                  <a:srgbClr val="2B9930"/>
                </a:solidFill>
                <a:latin typeface="+mj-lt"/>
                <a:ea typeface="Roboto" panose="02000000000000000000" pitchFamily="2" charset="0"/>
              </a:rPr>
              <a:t>th</a:t>
            </a:r>
            <a:r>
              <a:rPr lang="de-AT" sz="1050" dirty="0" smtClean="0">
                <a:solidFill>
                  <a:srgbClr val="2B9930"/>
                </a:solidFill>
                <a:latin typeface="+mj-lt"/>
                <a:ea typeface="Roboto" panose="02000000000000000000" pitchFamily="2" charset="0"/>
              </a:rPr>
              <a:t>, 2018</a:t>
            </a:r>
            <a:endParaRPr lang="sk-SK" sz="1050" dirty="0">
              <a:solidFill>
                <a:srgbClr val="2B9930"/>
              </a:solidFill>
              <a:latin typeface="+mj-lt"/>
              <a:ea typeface="Roboto" panose="02000000000000000000" pitchFamily="2" charset="0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-259"/>
            <a:ext cx="9144000" cy="1425834"/>
          </a:xfrm>
          <a:prstGeom prst="rect">
            <a:avLst/>
          </a:prstGeom>
          <a:solidFill>
            <a:srgbClr val="94F4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b="1" dirty="0">
                <a:solidFill>
                  <a:srgbClr val="2B9930"/>
                </a:solidFill>
                <a:latin typeface="+mj-lt"/>
                <a:ea typeface="Roboto" panose="02000000000000000000" pitchFamily="2" charset="0"/>
              </a:rPr>
              <a:t>20th EG/VGTC </a:t>
            </a:r>
            <a:br>
              <a:rPr lang="sk-SK" sz="1400" b="1" dirty="0">
                <a:solidFill>
                  <a:srgbClr val="2B9930"/>
                </a:solidFill>
                <a:latin typeface="+mj-lt"/>
                <a:ea typeface="Roboto" panose="02000000000000000000" pitchFamily="2" charset="0"/>
              </a:rPr>
            </a:br>
            <a:r>
              <a:rPr lang="sk-SK" sz="1400" b="1" dirty="0">
                <a:solidFill>
                  <a:srgbClr val="2B9930"/>
                </a:solidFill>
                <a:latin typeface="+mj-lt"/>
                <a:ea typeface="Roboto" panose="02000000000000000000" pitchFamily="2" charset="0"/>
              </a:rPr>
              <a:t>Conference on Visualization</a:t>
            </a:r>
            <a:endParaRPr lang="de-AT" b="1" dirty="0">
              <a:solidFill>
                <a:srgbClr val="2B9930"/>
              </a:solidFill>
              <a:latin typeface="+mj-lt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2DBBC96-718A-014A-B81C-91893EA7F1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biLevel thresh="50000"/>
          </a:blip>
          <a:stretch>
            <a:fillRect/>
          </a:stretch>
        </p:blipFill>
        <p:spPr>
          <a:xfrm>
            <a:off x="8173942" y="-259"/>
            <a:ext cx="865452" cy="100969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CD9A112-C495-0B4F-A73C-D960A2EB912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biLevel thresh="75000"/>
          </a:blip>
          <a:stretch>
            <a:fillRect/>
          </a:stretch>
        </p:blipFill>
        <p:spPr>
          <a:xfrm>
            <a:off x="412504" y="235585"/>
            <a:ext cx="1123414" cy="91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438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04045"/>
            <a:ext cx="7886700" cy="65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1600"/>
            <a:ext cx="7886700" cy="32639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B9C4-17FE-452C-ACEF-299174E04A5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0922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24B9C4-17FE-452C-ACEF-299174E04A5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42186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71599"/>
            <a:ext cx="3886200" cy="3265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599"/>
            <a:ext cx="3886200" cy="3265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B9C4-17FE-452C-ACEF-299174E04A5D}" type="slidenum">
              <a:rPr lang="de-AT" smtClean="0"/>
              <a:t>‹#›</a:t>
            </a:fld>
            <a:endParaRPr lang="de-AT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28650" y="604044"/>
            <a:ext cx="7886700" cy="65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395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609600"/>
            <a:ext cx="7886700" cy="658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4733926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de-AT" sz="1050" kern="1200" dirty="0">
                <a:solidFill>
                  <a:srgbClr val="2B9930"/>
                </a:solidFill>
                <a:latin typeface="+mj-lt"/>
                <a:ea typeface="Roboto" panose="02000000000000000000" pitchFamily="2" charset="0"/>
                <a:cs typeface="+mj-cs"/>
              </a:defRPr>
            </a:lvl1pPr>
          </a:lstStyle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de-AT" sz="1050" kern="1200" smtClean="0">
                <a:solidFill>
                  <a:srgbClr val="2B9930"/>
                </a:solidFill>
                <a:latin typeface="+mj-lt"/>
                <a:ea typeface="Roboto" panose="02000000000000000000" pitchFamily="2" charset="0"/>
                <a:cs typeface="+mj-cs"/>
              </a:defRPr>
            </a:lvl1pPr>
          </a:lstStyle>
          <a:p>
            <a:fld id="{6624B9C4-17FE-452C-ACEF-299174E04A5D}" type="slidenum">
              <a:rPr lang="de-AT" smtClean="0"/>
              <a:pPr/>
              <a:t>‹#›</a:t>
            </a:fld>
            <a:endParaRPr lang="de-AT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-258"/>
            <a:ext cx="9144000" cy="587774"/>
          </a:xfrm>
          <a:prstGeom prst="rect">
            <a:avLst/>
          </a:prstGeom>
          <a:solidFill>
            <a:srgbClr val="94F4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srgbClr val="2B9930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2DBBC96-718A-014A-B81C-91893EA7F17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biLevel thresh="50000"/>
          </a:blip>
          <a:stretch>
            <a:fillRect/>
          </a:stretch>
        </p:blipFill>
        <p:spPr>
          <a:xfrm>
            <a:off x="8551315" y="1743"/>
            <a:ext cx="479374" cy="55927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CD9A112-C495-0B4F-A73C-D960A2EB912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biLevel thresh="75000"/>
          </a:blip>
          <a:stretch>
            <a:fillRect/>
          </a:stretch>
        </p:blipFill>
        <p:spPr>
          <a:xfrm>
            <a:off x="85933" y="35861"/>
            <a:ext cx="628241" cy="511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20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73" r:id="rId3"/>
    <p:sldLayoutId id="2147483664" r:id="rId4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Paper Title</a:t>
            </a:r>
            <a:endParaRPr lang="de-A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First Author*, </a:t>
            </a:r>
            <a:r>
              <a:rPr lang="en-US" b="1" dirty="0" smtClean="0"/>
              <a:t>Presenting Author</a:t>
            </a:r>
            <a:r>
              <a:rPr lang="en-US" dirty="0" smtClean="0"/>
              <a:t>**, Last Author**</a:t>
            </a:r>
          </a:p>
          <a:p>
            <a:r>
              <a:rPr lang="en-US" dirty="0" smtClean="0"/>
              <a:t>* Affiliation 1</a:t>
            </a:r>
          </a:p>
          <a:p>
            <a:r>
              <a:rPr lang="en-US" dirty="0" smtClean="0"/>
              <a:t>** Affiliation 2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84296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B9C4-17FE-452C-ACEF-299174E04A5D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65949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B9C4-17FE-452C-ACEF-299174E04A5D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17423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E268252-2061-425C-BE56-D47BB6BC9731}" vid="{10C3B87B-23AF-46F9-A5F4-25FCBF742F4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EuroVis2018_template</Template>
  <TotalTime>0</TotalTime>
  <Words>19</Words>
  <Application>Microsoft Office PowerPoint</Application>
  <PresentationFormat>On-screen Show (16:9)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Roboto</vt:lpstr>
      <vt:lpstr>Office Theme</vt:lpstr>
      <vt:lpstr>Paper Title</vt:lpstr>
      <vt:lpstr>PowerPoint Presentation</vt:lpstr>
      <vt:lpstr>PowerPoint Presentation</vt:lpstr>
    </vt:vector>
  </TitlesOfParts>
  <Company>TU Wien - Campusversion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Renata Raidou</dc:creator>
  <cp:lastModifiedBy>Renata Raidou</cp:lastModifiedBy>
  <cp:revision>4</cp:revision>
  <dcterms:created xsi:type="dcterms:W3CDTF">2018-04-11T12:50:10Z</dcterms:created>
  <dcterms:modified xsi:type="dcterms:W3CDTF">2018-04-11T14:27:36Z</dcterms:modified>
</cp:coreProperties>
</file>