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52096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Paper Title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431770"/>
            <a:ext cx="6858000" cy="1771007"/>
          </a:xfr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latin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First Author*, Presenting Author**, Last Author**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*Affiliation 1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**Affiliation 2</a:t>
            </a:r>
            <a:endParaRPr lang="de-AT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B94A9AA-7A60-8B45-B2FF-526CD8232D04}"/>
              </a:ext>
            </a:extLst>
          </p:cNvPr>
          <p:cNvSpPr txBox="1">
            <a:spLocks/>
          </p:cNvSpPr>
          <p:nvPr userDrawn="1"/>
        </p:nvSpPr>
        <p:spPr>
          <a:xfrm>
            <a:off x="187950" y="6254660"/>
            <a:ext cx="6986587" cy="4886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sk-SK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Brno</a:t>
            </a:r>
            <a:r>
              <a:rPr lang="sk-SK" sz="1050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, Czech Republic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94A9AA-7A60-8B45-B2FF-526CD8232D04}"/>
              </a:ext>
            </a:extLst>
          </p:cNvPr>
          <p:cNvSpPr txBox="1">
            <a:spLocks/>
          </p:cNvSpPr>
          <p:nvPr userDrawn="1"/>
        </p:nvSpPr>
        <p:spPr>
          <a:xfrm>
            <a:off x="5342818" y="6254660"/>
            <a:ext cx="3696577" cy="4886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de-AT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June 5</a:t>
            </a:r>
            <a:r>
              <a:rPr lang="de-AT" sz="1050" baseline="3000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th</a:t>
            </a:r>
            <a:r>
              <a:rPr lang="de-AT" sz="1050" dirty="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, 2018</a:t>
            </a:r>
            <a:endParaRPr lang="sk-SK" sz="1050" dirty="0">
              <a:solidFill>
                <a:srgbClr val="2B9930"/>
              </a:solidFill>
              <a:latin typeface="+mj-lt"/>
              <a:ea typeface="Roboto" panose="02000000000000000000" pitchFamily="2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-345"/>
            <a:ext cx="9144000" cy="1901112"/>
          </a:xfrm>
          <a:prstGeom prst="rect">
            <a:avLst/>
          </a:prstGeom>
          <a:solidFill>
            <a:srgbClr val="94F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20th EG/VGTC </a:t>
            </a:r>
            <a:b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</a:br>
            <a:r>
              <a:rPr lang="sk-SK" sz="1400" b="1" dirty="0">
                <a:solidFill>
                  <a:srgbClr val="2B9930"/>
                </a:solidFill>
                <a:latin typeface="+mj-lt"/>
                <a:ea typeface="Roboto" panose="02000000000000000000" pitchFamily="2" charset="0"/>
              </a:rPr>
              <a:t>Conference on Visualization</a:t>
            </a:r>
            <a:endParaRPr lang="de-AT" sz="1800" b="1" dirty="0">
              <a:solidFill>
                <a:srgbClr val="2B9930"/>
              </a:solidFill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D9A112-C495-0B4F-A73C-D960A2EB91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412504" y="235584"/>
            <a:ext cx="1483464" cy="12087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2DBBC96-718A-014A-B81C-91893EA7F1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7824355" y="-259"/>
            <a:ext cx="1215039" cy="141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98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393"/>
            <a:ext cx="7886700" cy="878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8801"/>
            <a:ext cx="7886700" cy="43518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6458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327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8799"/>
            <a:ext cx="3886200" cy="43536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799"/>
            <a:ext cx="3886200" cy="43536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‹#›</a:t>
            </a:fld>
            <a:endParaRPr lang="de-AT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805392"/>
            <a:ext cx="7886700" cy="878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88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12801"/>
            <a:ext cx="7886700" cy="877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1190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AT" sz="1050" kern="1200" dirty="0">
                <a:solidFill>
                  <a:srgbClr val="2B9930"/>
                </a:solidFill>
                <a:latin typeface="+mj-lt"/>
                <a:ea typeface="Roboto" panose="02000000000000000000" pitchFamily="2" charset="0"/>
                <a:cs typeface="+mj-cs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AT" sz="1050" kern="1200" smtClean="0">
                <a:solidFill>
                  <a:srgbClr val="2B9930"/>
                </a:solidFill>
                <a:latin typeface="+mj-lt"/>
                <a:ea typeface="Roboto" panose="02000000000000000000" pitchFamily="2" charset="0"/>
                <a:cs typeface="+mj-cs"/>
              </a:defRPr>
            </a:lvl1pPr>
          </a:lstStyle>
          <a:p>
            <a:fld id="{6624B9C4-17FE-452C-ACEF-299174E04A5D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344"/>
            <a:ext cx="9144000" cy="783699"/>
          </a:xfrm>
          <a:prstGeom prst="rect">
            <a:avLst/>
          </a:prstGeom>
          <a:solidFill>
            <a:srgbClr val="94F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>
              <a:solidFill>
                <a:srgbClr val="2B993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D9A112-C495-0B4F-A73C-D960A2EB912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biLevel thresh="75000"/>
          </a:blip>
          <a:stretch>
            <a:fillRect/>
          </a:stretch>
        </p:blipFill>
        <p:spPr>
          <a:xfrm>
            <a:off x="85933" y="35861"/>
            <a:ext cx="818076" cy="666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2DBBC96-718A-014A-B81C-91893EA7F17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biLevel thresh="50000"/>
          </a:blip>
          <a:stretch>
            <a:fillRect/>
          </a:stretch>
        </p:blipFill>
        <p:spPr>
          <a:xfrm>
            <a:off x="8395855" y="1743"/>
            <a:ext cx="634834" cy="74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6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Paper Title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Author*, </a:t>
            </a:r>
            <a:r>
              <a:rPr lang="en-US" b="1" dirty="0" smtClean="0"/>
              <a:t>Presenting Author</a:t>
            </a:r>
            <a:r>
              <a:rPr lang="en-US" dirty="0" smtClean="0"/>
              <a:t>**, Last Author**</a:t>
            </a:r>
          </a:p>
          <a:p>
            <a:r>
              <a:rPr lang="en-US" dirty="0" smtClean="0"/>
              <a:t>* Affiliation 1</a:t>
            </a:r>
          </a:p>
          <a:p>
            <a:r>
              <a:rPr lang="en-US" dirty="0" smtClean="0"/>
              <a:t>** Affiliation 2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764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16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B9C4-17FE-452C-ACEF-299174E04A5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61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E268252-2061-425C-BE56-D47BB6BC9731}" vid="{10C3B87B-23AF-46F9-A5F4-25FCBF742F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1_Office Theme</vt:lpstr>
      <vt:lpstr>Paper Title</vt:lpstr>
      <vt:lpstr>PowerPoint Presentation</vt:lpstr>
      <vt:lpstr>PowerPoint Presentation</vt:lpstr>
    </vt:vector>
  </TitlesOfParts>
  <Company>TU Wien - Campusversion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Manuela Waldner</dc:creator>
  <cp:lastModifiedBy>Manuela Waldner</cp:lastModifiedBy>
  <cp:revision>1</cp:revision>
  <dcterms:created xsi:type="dcterms:W3CDTF">2018-04-16T09:51:02Z</dcterms:created>
  <dcterms:modified xsi:type="dcterms:W3CDTF">2018-04-16T09:54:50Z</dcterms:modified>
</cp:coreProperties>
</file>